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85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0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3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66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9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4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4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68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V1 – Beroepsdagboek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Krijg inzicht in het werk van een professional in jouw vakgebied.</a:t>
            </a:r>
          </a:p>
          <a:p>
            <a:pPr>
              <a:spcAft>
                <a:spcPts val="1000"/>
              </a:spcAft>
              <a:defRPr sz="2000"/>
            </a:pPr>
            <a:r>
              <a:t>• Kies iemand die werkt in jouw vakgebied.</a:t>
            </a:r>
          </a:p>
          <a:p>
            <a:pPr>
              <a:spcAft>
                <a:spcPts val="1000"/>
              </a:spcAft>
              <a:defRPr sz="2000"/>
            </a:pPr>
            <a:r>
              <a:t>• Interview die persoon over het werk.</a:t>
            </a:r>
          </a:p>
          <a:p>
            <a:pPr>
              <a:spcAft>
                <a:spcPts val="1000"/>
              </a:spcAft>
              <a:defRPr sz="2000"/>
            </a:pPr>
            <a:r>
              <a:t>• Schrijf een dagboekfragment alsof jij die professional bent.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V5 – Kwaliteitencarrousel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Foto van jouw kwaliteitenposter met feedback van klasgenoten.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kwaliteiten kwamen het vaakst terug?</a:t>
            </a:r>
          </a:p>
          <a:p>
            <a:pPr>
              <a:spcAft>
                <a:spcPts val="800"/>
              </a:spcAft>
              <a:defRPr sz="2000"/>
            </a:pPr>
            <a:r>
              <a:t>• Herken jij jezelf in de feedback?</a:t>
            </a:r>
          </a:p>
          <a:p>
            <a:pPr>
              <a:spcAft>
                <a:spcPts val="800"/>
              </a:spcAft>
              <a:defRPr sz="2000"/>
            </a:pPr>
            <a:r>
              <a:t>• Welke kwaliteit wil jij vaker laten zien?</a:t>
            </a:r>
          </a:p>
          <a:p>
            <a:pPr>
              <a:spcBef>
                <a:spcPts val="2500"/>
              </a:spcBef>
              <a:defRPr sz="2000" b="1"/>
            </a:pPr>
            <a:r>
              <a:t>🎆 Feedback is een cadeautje – gebruik het om te groeien.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V6 – De Beursverkenner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Ontdek bedrijven en beroepen in jouw vakgebied.</a:t>
            </a:r>
          </a:p>
          <a:p>
            <a:pPr>
              <a:spcAft>
                <a:spcPts val="1000"/>
              </a:spcAft>
              <a:defRPr sz="2000"/>
            </a:pPr>
            <a:r>
              <a:t>• Bezoek een stage- of banenbeurs.</a:t>
            </a:r>
          </a:p>
          <a:p>
            <a:pPr>
              <a:spcAft>
                <a:spcPts val="1000"/>
              </a:spcAft>
              <a:defRPr sz="2000"/>
            </a:pPr>
            <a:r>
              <a:t>• Onderzoek minimaal drie bedrijven of beroepen.</a:t>
            </a:r>
          </a:p>
          <a:p>
            <a:pPr>
              <a:spcAft>
                <a:spcPts val="1000"/>
              </a:spcAft>
              <a:defRPr sz="2000"/>
            </a:pPr>
            <a:r>
              <a:t>• Kies wat jou het meest aanspreekt en leg uit waarom.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V6 – De Beursverkenner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Kort verslag met foto of folder van de beurs.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sprak jou het meest aan?</a:t>
            </a:r>
          </a:p>
          <a:p>
            <a:pPr>
              <a:spcAft>
                <a:spcPts val="800"/>
              </a:spcAft>
              <a:defRPr sz="2000"/>
            </a:pPr>
            <a:r>
              <a:t>• Wat heb jij geleerd over jouw vakgebied?</a:t>
            </a:r>
          </a:p>
          <a:p>
            <a:pPr>
              <a:spcAft>
                <a:spcPts val="800"/>
              </a:spcAft>
              <a:defRPr sz="2000"/>
            </a:pPr>
            <a:r>
              <a:t>• Zou jij bij een van deze bedrijven willen werken?</a:t>
            </a:r>
          </a:p>
          <a:p>
            <a:pPr>
              <a:spcBef>
                <a:spcPts val="2500"/>
              </a:spcBef>
              <a:defRPr sz="2000" b="1"/>
            </a:pPr>
            <a:r>
              <a:t>🎆 Bereid vragen voor – dan haal je het meeste uit de beurs.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V7 – Mijn Professionele Connecties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Bouw een netwerk dat jou helpt groeien.</a:t>
            </a:r>
          </a:p>
          <a:p>
            <a:pPr>
              <a:spcAft>
                <a:spcPts val="1000"/>
              </a:spcAft>
              <a:defRPr sz="2000"/>
            </a:pPr>
            <a:r>
              <a:t>• Bedenk wie jou nu al helpt in je opleiding of werk.</a:t>
            </a:r>
          </a:p>
          <a:p>
            <a:pPr>
              <a:spcAft>
                <a:spcPts val="1000"/>
              </a:spcAft>
              <a:defRPr sz="2000"/>
            </a:pPr>
            <a:r>
              <a:t>• Voeg minimaal vijf personen toe aan jouw netwerk.</a:t>
            </a:r>
          </a:p>
          <a:p>
            <a:pPr>
              <a:spcAft>
                <a:spcPts val="1000"/>
              </a:spcAft>
              <a:defRPr sz="2000"/>
            </a:pPr>
            <a:r>
              <a:t>• Beschrijf wat zij voor jou betekenen.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V7 – Mijn Professionele Connecties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Overzicht van jouw netwerk (tabel, schema of mindmap) met toelichting (minimaal 100 woorden).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Wie kan jou het beste helpen bij je volgende stap?</a:t>
            </a:r>
          </a:p>
          <a:p>
            <a:pPr>
              <a:spcAft>
                <a:spcPts val="800"/>
              </a:spcAft>
              <a:defRPr sz="2000"/>
            </a:pPr>
            <a:r>
              <a:t>• Hoe onderhoud jij contact met jouw netwerk?</a:t>
            </a:r>
          </a:p>
          <a:p>
            <a:pPr>
              <a:spcAft>
                <a:spcPts val="800"/>
              </a:spcAft>
              <a:defRPr sz="2000"/>
            </a:pPr>
            <a:r>
              <a:t>• Wat heb jij geleerd over netwerken?</a:t>
            </a:r>
          </a:p>
          <a:p>
            <a:pPr>
              <a:spcBef>
                <a:spcPts val="2500"/>
              </a:spcBef>
              <a:defRPr sz="2000" b="1"/>
            </a:pPr>
            <a:r>
              <a:t>🎆 Netwerken is contact houden, niet alleen contact leggen.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V8 – Mijn Volgende Stap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Maak een actieplan voor jouw toekomst.</a:t>
            </a:r>
          </a:p>
          <a:p>
            <a:pPr>
              <a:spcAft>
                <a:spcPts val="1000"/>
              </a:spcAft>
              <a:defRPr sz="2000"/>
            </a:pPr>
            <a:r>
              <a:t>• Kijk terug op wat jij hebt geleerd in deze fase.</a:t>
            </a:r>
          </a:p>
          <a:p>
            <a:pPr>
              <a:spcAft>
                <a:spcPts val="1000"/>
              </a:spcAft>
              <a:defRPr sz="2000"/>
            </a:pPr>
            <a:r>
              <a:t>• Bepaal wat jouw volgende stap is (stage, vervolg, doel).</a:t>
            </a:r>
          </a:p>
          <a:p>
            <a:pPr>
              <a:spcAft>
                <a:spcPts val="1000"/>
              </a:spcAft>
              <a:defRPr sz="2000"/>
            </a:pPr>
            <a:r>
              <a:t>• Maak een actieplan met drie concrete stappen.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V8 – Mijn Volgende Stap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Actieplan van één A4 met jouw doel, stappen en toelichting.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heb jij geleerd over jezelf?</a:t>
            </a:r>
          </a:p>
          <a:p>
            <a:pPr>
              <a:spcAft>
                <a:spcPts val="800"/>
              </a:spcAft>
              <a:defRPr sz="2000"/>
            </a:pPr>
            <a:r>
              <a:t>• Wat is jouw volgende stap?</a:t>
            </a:r>
          </a:p>
          <a:p>
            <a:pPr>
              <a:spcAft>
                <a:spcPts val="800"/>
              </a:spcAft>
              <a:defRPr sz="2000"/>
            </a:pPr>
            <a:r>
              <a:t>• Wat heb jij nodig om dat te bereiken?</a:t>
            </a:r>
          </a:p>
          <a:p>
            <a:pPr>
              <a:spcBef>
                <a:spcPts val="2500"/>
              </a:spcBef>
              <a:defRPr sz="2000" b="1"/>
            </a:pPr>
            <a:r>
              <a:t>🎆 Een loopbaan is geen rechte weg – blijf reflecteren en stuur bij.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V1 – Beroepsdagboek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Kort verslag van het interview en een dagboekfragment van 10–15 zinnen.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sprak jou het meest aan in het werk?</a:t>
            </a:r>
          </a:p>
          <a:p>
            <a:pPr>
              <a:spcAft>
                <a:spcPts val="800"/>
              </a:spcAft>
              <a:defRPr sz="2000"/>
            </a:pPr>
            <a:r>
              <a:t>• Zou jij dit werk willen doen? Waarom wel of niet?</a:t>
            </a:r>
          </a:p>
          <a:p>
            <a:pPr>
              <a:spcAft>
                <a:spcPts val="800"/>
              </a:spcAft>
              <a:defRPr sz="2000"/>
            </a:pPr>
            <a:r>
              <a:t>• Welke eigenschappen zijn belangrijk in dit beroep?</a:t>
            </a:r>
          </a:p>
          <a:p>
            <a:pPr>
              <a:spcBef>
                <a:spcPts val="2500"/>
              </a:spcBef>
              <a:defRPr sz="2000" b="1"/>
            </a:pPr>
            <a:r>
              <a:t>🎆 Wees eerlijk – ontdekken wat niet bij je past hoort ook bij leren.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V2 – Matchonderzoek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Onderzoek hoe goed jouw kwaliteiten passen bij jouw beroep.</a:t>
            </a:r>
          </a:p>
          <a:p>
            <a:pPr>
              <a:spcAft>
                <a:spcPts val="1000"/>
              </a:spcAft>
              <a:defRPr sz="2000"/>
            </a:pPr>
            <a:r>
              <a:t>• Kies vijf eigenschappen die belangrijk zijn in jouw beroep.</a:t>
            </a:r>
          </a:p>
          <a:p>
            <a:pPr>
              <a:spcAft>
                <a:spcPts val="1000"/>
              </a:spcAft>
              <a:defRPr sz="2000"/>
            </a:pPr>
            <a:r>
              <a:t>• Geef jezelf per eigenschap een cijfer.</a:t>
            </a:r>
          </a:p>
          <a:p>
            <a:pPr>
              <a:spcAft>
                <a:spcPts val="1000"/>
              </a:spcAft>
              <a:defRPr sz="2000"/>
            </a:pPr>
            <a:r>
              <a:t>• Beschrijf hoe jij deze eigenschap verder kunt ontwikkelen.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V2 – Matchonderzoek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Poster of tabel met vijf eigenschappen, cijfers en toelichting.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Welke eigenschappen passen het best bij jou?</a:t>
            </a:r>
          </a:p>
          <a:p>
            <a:pPr>
              <a:spcAft>
                <a:spcPts val="800"/>
              </a:spcAft>
              <a:defRPr sz="2000"/>
            </a:pPr>
            <a:r>
              <a:t>• Welke wil jij verder versterken?</a:t>
            </a:r>
          </a:p>
          <a:p>
            <a:pPr>
              <a:spcAft>
                <a:spcPts val="800"/>
              </a:spcAft>
              <a:defRPr sz="2000"/>
            </a:pPr>
            <a:r>
              <a:t>• Hoe sluiten jouw eigenschappen aan bij jouw beroepskeuze?</a:t>
            </a:r>
          </a:p>
          <a:p>
            <a:pPr>
              <a:spcBef>
                <a:spcPts val="2500"/>
              </a:spcBef>
              <a:defRPr sz="2000" b="1"/>
            </a:pPr>
            <a:r>
              <a:t>🎆 Vraag ook eens aan anderen hoe zij jouw kwaliteiten zien.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V3 – LinkedIn Start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Leer jezelf professioneel presenteren via LinkedIn.</a:t>
            </a:r>
          </a:p>
          <a:p>
            <a:pPr>
              <a:spcAft>
                <a:spcPts val="1000"/>
              </a:spcAft>
              <a:defRPr sz="2000"/>
            </a:pPr>
            <a:r>
              <a:t>• Maak of update jouw LinkedIn-profiel.</a:t>
            </a:r>
          </a:p>
          <a:p>
            <a:pPr>
              <a:spcAft>
                <a:spcPts val="1000"/>
              </a:spcAft>
              <a:defRPr sz="2000"/>
            </a:pPr>
            <a:r>
              <a:t>• Voeg een foto, beschrijving en opleiding toe.</a:t>
            </a:r>
          </a:p>
          <a:p>
            <a:pPr>
              <a:spcAft>
                <a:spcPts val="1000"/>
              </a:spcAft>
              <a:defRPr sz="2000"/>
            </a:pPr>
            <a:r>
              <a:t>• Verbind met minimaal drie personen.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V3 – LinkedIn Start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Screenshot van jouw LinkedIn-profiel met naam, opleiding en beschrijving.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Hoe vond jij het om een profiel te maken?</a:t>
            </a:r>
          </a:p>
          <a:p>
            <a:pPr>
              <a:spcAft>
                <a:spcPts val="800"/>
              </a:spcAft>
              <a:defRPr sz="2000"/>
            </a:pPr>
            <a:r>
              <a:t>• Wat wil jij nog verbeteren?</a:t>
            </a:r>
          </a:p>
          <a:p>
            <a:pPr>
              <a:spcAft>
                <a:spcPts val="800"/>
              </a:spcAft>
              <a:defRPr sz="2000"/>
            </a:pPr>
            <a:r>
              <a:t>• Hoe kan LinkedIn jou helpen bij een stage of baan?</a:t>
            </a:r>
          </a:p>
          <a:p>
            <a:pPr>
              <a:spcBef>
                <a:spcPts val="2500"/>
              </a:spcBef>
              <a:defRPr sz="2000" b="1"/>
            </a:pPr>
            <a:r>
              <a:t>🎆 LinkedIn is jouw visitekaartje – laat zien wie je bent én wat je wilt leren.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V4 – Drijfverenposter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Ontdek wat jou motiveert in jouw opleiding en beroep.</a:t>
            </a:r>
          </a:p>
          <a:p>
            <a:pPr>
              <a:spcAft>
                <a:spcPts val="1000"/>
              </a:spcAft>
              <a:defRPr sz="2000"/>
            </a:pPr>
            <a:r>
              <a:t>• Werk samen in groepjes en bespreek wat jullie motiveert.</a:t>
            </a:r>
          </a:p>
          <a:p>
            <a:pPr>
              <a:spcAft>
                <a:spcPts val="1000"/>
              </a:spcAft>
              <a:defRPr sz="2000"/>
            </a:pPr>
            <a:r>
              <a:t>• Iedereen kiest drie woorden die de motivatie samenvatten.</a:t>
            </a:r>
          </a:p>
          <a:p>
            <a:pPr>
              <a:spcAft>
                <a:spcPts val="1000"/>
              </a:spcAft>
              <a:defRPr sz="2000"/>
            </a:pPr>
            <a:r>
              <a:t>• Maak samen een kleurrijke poster met jullie drijfveren.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V4 – Drijfverenposter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000"/>
            </a:pPr>
            <a:r>
              <a:t>📸 Wat moet er in je portfolio?</a:t>
            </a:r>
            <a:br/>
            <a:r>
              <a:t>Foto van de groepsposter en een persoonlijke reflectie (minimaal 100 woorden).</a:t>
            </a:r>
          </a:p>
          <a:p>
            <a:pPr>
              <a:spcAft>
                <a:spcPts val="1000"/>
              </a:spcAft>
              <a:defRPr sz="2000"/>
            </a:pPr>
            <a:r>
              <a:t>💬 Reflectievragen:</a:t>
            </a:r>
          </a:p>
          <a:p>
            <a:pPr>
              <a:spcAft>
                <a:spcPts val="800"/>
              </a:spcAft>
              <a:defRPr sz="2000"/>
            </a:pPr>
            <a:r>
              <a:t>• Wat heb jij geleerd over jezelf?</a:t>
            </a:r>
          </a:p>
          <a:p>
            <a:pPr>
              <a:spcAft>
                <a:spcPts val="800"/>
              </a:spcAft>
              <a:defRPr sz="2000"/>
            </a:pPr>
            <a:r>
              <a:t>• Welke drijfveren heb jij gemeen met anderen?</a:t>
            </a:r>
          </a:p>
          <a:p>
            <a:pPr>
              <a:spcAft>
                <a:spcPts val="800"/>
              </a:spcAft>
              <a:defRPr sz="2000"/>
            </a:pPr>
            <a:r>
              <a:t>• Hoe helpt dit jou in je toekomst?</a:t>
            </a:r>
          </a:p>
          <a:p>
            <a:pPr>
              <a:spcBef>
                <a:spcPts val="2500"/>
              </a:spcBef>
              <a:defRPr sz="2000" b="1"/>
            </a:pPr>
            <a:r>
              <a:t>🎆 Soms ontdek je je drijfveren pas als je anderen hoort praten.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000" b="1">
                <a:solidFill>
                  <a:srgbClr val="0099FF"/>
                </a:solidFill>
                <a:latin typeface="Calibri Light"/>
              </a:defRPr>
            </a:pPr>
            <a:r>
              <a:t>V5 – Kwaliteitencarrousel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55448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/>
          </a:p>
          <a:p>
            <a:pPr>
              <a:spcAft>
                <a:spcPts val="2000"/>
              </a:spcAft>
              <a:defRPr sz="2200"/>
            </a:pPr>
            <a:r>
              <a:t>🎯 Leerdoel: Leer hoe anderen jouw kwaliteiten zien.</a:t>
            </a:r>
          </a:p>
          <a:p>
            <a:pPr>
              <a:spcAft>
                <a:spcPts val="1000"/>
              </a:spcAft>
              <a:defRPr sz="2000"/>
            </a:pPr>
            <a:r>
              <a:t>• Vorm groepjes en geef elkaar feedback op kwaliteiten.</a:t>
            </a:r>
          </a:p>
          <a:p>
            <a:pPr>
              <a:spcAft>
                <a:spcPts val="1000"/>
              </a:spcAft>
              <a:defRPr sz="2000"/>
            </a:pPr>
            <a:r>
              <a:t>• Schrijf per persoon één kwaliteit op een briefje.</a:t>
            </a:r>
          </a:p>
          <a:p>
            <a:pPr>
              <a:spcAft>
                <a:spcPts val="1000"/>
              </a:spcAft>
              <a:defRPr sz="2000"/>
            </a:pPr>
            <a:r>
              <a:t>• Maak van de feedback jouw kwaliteitenposter.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Roo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907</Words>
  <Application>Microsoft Office PowerPoint</Application>
  <PresentationFormat>Diavoorstelling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Terugblik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Fatih Sahin</dc:creator>
  <cp:keywords/>
  <dc:description>generated using python-pptx</dc:description>
  <cp:lastModifiedBy>Fatih Sahin</cp:lastModifiedBy>
  <cp:revision>2</cp:revision>
  <dcterms:created xsi:type="dcterms:W3CDTF">2013-01-27T09:14:16Z</dcterms:created>
  <dcterms:modified xsi:type="dcterms:W3CDTF">2025-11-12T13:43:25Z</dcterms:modified>
  <cp:category/>
</cp:coreProperties>
</file>